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>
          <p15:clr>
            <a:srgbClr val="A4A3A4"/>
          </p15:clr>
        </p15:guide>
        <p15:guide id="2" pos="31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3E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674" autoAdjust="0"/>
  </p:normalViewPr>
  <p:slideViewPr>
    <p:cSldViewPr snapToGrid="0">
      <p:cViewPr varScale="1">
        <p:scale>
          <a:sx n="109" d="100"/>
          <a:sy n="109" d="100"/>
        </p:scale>
        <p:origin x="1984" y="192"/>
      </p:cViewPr>
      <p:guideLst>
        <p:guide orient="horz" pos="2448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6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688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969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64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549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35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831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078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47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444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115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FD14BE-CB63-4B34-B4DC-755F943EB0A8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BC82C-BA5D-4141-80CB-84A02EA8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1305276"/>
              </p:ext>
            </p:extLst>
          </p:nvPr>
        </p:nvGraphicFramePr>
        <p:xfrm>
          <a:off x="0" y="0"/>
          <a:ext cx="10058400" cy="777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Acrobat Document" r:id="rId3" imgW="7543441" imgH="5829039" progId="Acrobat.Document.DC">
                  <p:embed/>
                </p:oleObj>
              </mc:Choice>
              <mc:Fallback>
                <p:oleObj name="Acrobat Document" r:id="rId3" imgW="7543441" imgH="5829039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0058400" cy="7772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714625" y="6583918"/>
            <a:ext cx="46291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6 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3439886"/>
            <a:ext cx="4572000" cy="7257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 rot="20682991">
            <a:off x="-71283" y="2838591"/>
            <a:ext cx="4572000" cy="7257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3640394" y="2496794"/>
                <a:ext cx="2164423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600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6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en-US" sz="6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</m:t>
                    </m:r>
                    <m:r>
                      <a:rPr lang="en-US" sz="6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6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°</a:t>
                </a: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0394" y="2496794"/>
                <a:ext cx="2164423" cy="1015663"/>
              </a:xfrm>
              <a:prstGeom prst="rect">
                <a:avLst/>
              </a:prstGeom>
              <a:blipFill>
                <a:blip r:embed="rId5"/>
                <a:stretch>
                  <a:fillRect t="-18675" r="-14930" b="-40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Arc 33"/>
          <p:cNvSpPr/>
          <p:nvPr/>
        </p:nvSpPr>
        <p:spPr>
          <a:xfrm rot="19998604">
            <a:off x="1518615" y="2869986"/>
            <a:ext cx="885371" cy="847795"/>
          </a:xfrm>
          <a:prstGeom prst="arc">
            <a:avLst>
              <a:gd name="adj1" fmla="val 19393745"/>
              <a:gd name="adj2" fmla="val 3247746"/>
            </a:avLst>
          </a:prstGeom>
          <a:noFill/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IMG_20170720_104623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2" t="28509" r="4450" b="14966"/>
          <a:stretch/>
        </p:blipFill>
        <p:spPr>
          <a:xfrm rot="20595045">
            <a:off x="6278230" y="4312449"/>
            <a:ext cx="3362907" cy="2084317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 rot="5576690">
            <a:off x="5936310" y="1530264"/>
            <a:ext cx="3440077" cy="3229291"/>
            <a:chOff x="4350142" y="3141651"/>
            <a:chExt cx="2102964" cy="1974108"/>
          </a:xfrm>
        </p:grpSpPr>
        <p:cxnSp>
          <p:nvCxnSpPr>
            <p:cNvPr id="9" name="Straight Connector 5"/>
            <p:cNvCxnSpPr>
              <a:cxnSpLocks noChangeShapeType="1"/>
            </p:cNvCxnSpPr>
            <p:nvPr/>
          </p:nvCxnSpPr>
          <p:spPr bwMode="auto">
            <a:xfrm rot="16023310" flipH="1" flipV="1">
              <a:off x="4456538" y="3035255"/>
              <a:ext cx="1264188" cy="1476979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" name="Straight Connector 28"/>
            <p:cNvCxnSpPr>
              <a:cxnSpLocks noChangeShapeType="1"/>
            </p:cNvCxnSpPr>
            <p:nvPr/>
          </p:nvCxnSpPr>
          <p:spPr bwMode="auto">
            <a:xfrm rot="16023310" flipH="1">
              <a:off x="5160043" y="3822695"/>
              <a:ext cx="584852" cy="20012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E5DFA6A4-BC6D-C841-AD90-3124F2007EB8}"/>
              </a:ext>
            </a:extLst>
          </p:cNvPr>
          <p:cNvSpPr/>
          <p:nvPr/>
        </p:nvSpPr>
        <p:spPr>
          <a:xfrm rot="20561598">
            <a:off x="6257092" y="4305647"/>
            <a:ext cx="3413678" cy="207801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60A25C-0D44-8645-AC30-1B93B0CA7424}"/>
              </a:ext>
            </a:extLst>
          </p:cNvPr>
          <p:cNvSpPr/>
          <p:nvPr/>
        </p:nvSpPr>
        <p:spPr>
          <a:xfrm rot="20596922">
            <a:off x="6485303" y="5691032"/>
            <a:ext cx="3357010" cy="643548"/>
          </a:xfrm>
          <a:prstGeom prst="rect">
            <a:avLst/>
          </a:prstGeom>
          <a:solidFill>
            <a:srgbClr val="B63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78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</TotalTime>
  <Words>7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Times New Roman</vt:lpstr>
      <vt:lpstr>Office Theme</vt:lpstr>
      <vt:lpstr>Acrobat Document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Lillian Lin</dc:creator>
  <cp:lastModifiedBy>shiva.shahrokhi@gmail.com</cp:lastModifiedBy>
  <cp:revision>14</cp:revision>
  <dcterms:created xsi:type="dcterms:W3CDTF">2017-07-12T17:46:28Z</dcterms:created>
  <dcterms:modified xsi:type="dcterms:W3CDTF">2018-06-09T21:25:53Z</dcterms:modified>
</cp:coreProperties>
</file>

<file path=docProps/thumbnail.jpeg>
</file>